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58" r:id="rId7"/>
    <p:sldId id="259" r:id="rId8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4" autoAdjust="0"/>
    <p:restoredTop sz="94624" autoAdjust="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63319-18D3-4827-A3D3-B44586849226}" type="datetimeFigureOut">
              <a:rPr lang="pt-BR"/>
              <a:pPr>
                <a:defRPr/>
              </a:pPr>
              <a:t>31/01/2013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AB692-8517-4CF1-84B5-F08890F47F8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52E3A-4417-4800-B7DB-034EF54668F9}" type="datetimeFigureOut">
              <a:rPr lang="pt-BR"/>
              <a:pPr>
                <a:defRPr/>
              </a:pPr>
              <a:t>31/01/2013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27857-41C6-4409-8E82-8EDE50B326E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C3C3C-3E6B-4907-8B5F-7B9E87A18CFA}" type="datetimeFigureOut">
              <a:rPr lang="pt-BR"/>
              <a:pPr>
                <a:defRPr/>
              </a:pPr>
              <a:t>31/01/2013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51101-BC60-493B-82A9-6CFB7F8FC13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8D934-5CCF-4929-A914-03EBF601B15C}" type="datetimeFigureOut">
              <a:rPr lang="pt-BR"/>
              <a:pPr>
                <a:defRPr/>
              </a:pPr>
              <a:t>31/01/2013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C0752-04DE-4045-81F3-7F57AE73EFC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BEE2F-86D8-462C-B87D-5CA8081F0F6B}" type="datetimeFigureOut">
              <a:rPr lang="pt-BR"/>
              <a:pPr>
                <a:defRPr/>
              </a:pPr>
              <a:t>31/01/2013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8F37E-C159-4EE7-B80C-2B13BA7B72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4F722-B830-481F-8089-9D5C23284441}" type="datetimeFigureOut">
              <a:rPr lang="pt-BR"/>
              <a:pPr>
                <a:defRPr/>
              </a:pPr>
              <a:t>31/01/2013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1625A-4FA9-4D4F-B03F-1881D3AA062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06FA2-35A8-47E0-8152-7B36323D53D1}" type="datetimeFigureOut">
              <a:rPr lang="pt-BR"/>
              <a:pPr>
                <a:defRPr/>
              </a:pPr>
              <a:t>31/01/2013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3D863-5446-4E00-9490-391B63336C6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01E4E-4C5B-47EF-974B-288EC248010B}" type="datetimeFigureOut">
              <a:rPr lang="pt-BR"/>
              <a:pPr>
                <a:defRPr/>
              </a:pPr>
              <a:t>31/01/2013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CF274-CDF2-419F-B3BF-EB76BF58764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C6803-3146-46B6-B724-F1A3C85FD1C9}" type="datetimeFigureOut">
              <a:rPr lang="pt-BR"/>
              <a:pPr>
                <a:defRPr/>
              </a:pPr>
              <a:t>31/01/2013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5E5FB-F62B-4EAD-BF13-3E4A00FA4BF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FA20C-9DDD-4C80-A92B-7A0ADD47F2E8}" type="datetimeFigureOut">
              <a:rPr lang="pt-BR"/>
              <a:pPr>
                <a:defRPr/>
              </a:pPr>
              <a:t>31/01/2013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64728-BA21-41D8-B689-4F2A7C4AA46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D5934-9ED7-471F-B3C1-79A4924AF71F}" type="datetimeFigureOut">
              <a:rPr lang="pt-BR"/>
              <a:pPr>
                <a:defRPr/>
              </a:pPr>
              <a:t>31/01/2013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D67B2-5803-4337-954F-6A825D3083A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95D146-D82A-4FD9-B339-EAAA92E3D9B2}" type="datetimeFigureOut">
              <a:rPr lang="pt-BR"/>
              <a:pPr>
                <a:defRPr/>
              </a:pPr>
              <a:t>31/01/2013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C1EAC4-A32E-4AAE-BD9E-55694878867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ítulo 1"/>
          <p:cNvSpPr>
            <a:spLocks noGrp="1"/>
          </p:cNvSpPr>
          <p:nvPr>
            <p:ph type="ctrTitle"/>
          </p:nvPr>
        </p:nvSpPr>
        <p:spPr>
          <a:xfrm>
            <a:off x="642938" y="2000250"/>
            <a:ext cx="7772400" cy="1470025"/>
          </a:xfrm>
        </p:spPr>
        <p:txBody>
          <a:bodyPr/>
          <a:lstStyle/>
          <a:p>
            <a:r>
              <a:rPr lang="pt-BR" sz="2800" dirty="0" smtClean="0"/>
              <a:t>Cícero Guedes dos Santos, o Cícero do Zumbi</a:t>
            </a:r>
            <a:br>
              <a:rPr lang="pt-BR" sz="2800" dirty="0" smtClean="0"/>
            </a:br>
            <a:r>
              <a:rPr lang="pt-BR" sz="2800" dirty="0" smtClean="0"/>
              <a:t>1962 - 2013</a:t>
            </a:r>
            <a:r>
              <a:rPr lang="pt-BR" sz="1200" dirty="0" smtClean="0"/>
              <a:t/>
            </a:r>
            <a:br>
              <a:rPr lang="pt-BR" sz="1200" dirty="0" smtClean="0"/>
            </a:br>
            <a:r>
              <a:rPr lang="pt-BR" sz="1200" dirty="0" smtClean="0"/>
              <a:t> </a:t>
            </a:r>
            <a:br>
              <a:rPr lang="pt-BR" sz="1200" dirty="0" smtClean="0"/>
            </a:br>
            <a:endParaRPr lang="pt-BR" sz="1200" dirty="0" smtClean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14313" y="815975"/>
            <a:ext cx="8715375" cy="14700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400" b="1" dirty="0">
                <a:latin typeface="+mj-lt"/>
                <a:ea typeface="+mj-ea"/>
                <a:cs typeface="+mj-cs"/>
              </a:rPr>
              <a:t> “Que chore o latifundiário e dêem risadas as famílias brasileiras” </a:t>
            </a:r>
            <a:br>
              <a:rPr lang="pt-BR" sz="4400" b="1" dirty="0">
                <a:latin typeface="+mj-lt"/>
                <a:ea typeface="+mj-ea"/>
                <a:cs typeface="+mj-cs"/>
              </a:rPr>
            </a:br>
            <a:endParaRPr lang="pt-BR" sz="44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2052" name="Imagem 16" descr="Cícero Guede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62713" y="3506788"/>
            <a:ext cx="2681287" cy="335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Imagem 18" descr="Cícero-Guedes-dos-Santo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98863"/>
            <a:ext cx="2357438" cy="325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Imagem 19" descr="CICERO ZUMBI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50" y="3286125"/>
            <a:ext cx="2786063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273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ctrTitle"/>
          </p:nvPr>
        </p:nvSpPr>
        <p:spPr>
          <a:xfrm>
            <a:off x="1785918" y="3786190"/>
            <a:ext cx="8929718" cy="1470025"/>
          </a:xfrm>
        </p:spPr>
        <p:txBody>
          <a:bodyPr/>
          <a:lstStyle/>
          <a:p>
            <a:r>
              <a:rPr lang="pt-BR" sz="2800" b="1" dirty="0" smtClean="0"/>
              <a:t>Cícero Guedes dos Santos, </a:t>
            </a:r>
            <a:br>
              <a:rPr lang="pt-BR" sz="2800" b="1" dirty="0" smtClean="0"/>
            </a:br>
            <a:r>
              <a:rPr lang="pt-BR" sz="2800" b="1" dirty="0" smtClean="0"/>
              <a:t>o Cícero do Zumbi, nasceu em </a:t>
            </a:r>
            <a:br>
              <a:rPr lang="pt-BR" sz="2800" b="1" dirty="0" smtClean="0"/>
            </a:br>
            <a:r>
              <a:rPr lang="pt-BR" sz="2800" b="1" dirty="0" smtClean="0"/>
              <a:t>Alagoas em 1962. </a:t>
            </a:r>
          </a:p>
        </p:txBody>
      </p:sp>
      <p:pic>
        <p:nvPicPr>
          <p:cNvPr id="4" name="Imagem 7" descr="62979_568701676492994_670206466_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3571868" cy="4762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0" y="550070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/>
              <a:t>Órfão de pai, começou a cortar cana aos 8 anos. </a:t>
            </a:r>
            <a:br>
              <a:rPr lang="pt-BR" sz="2400" b="1" dirty="0" smtClean="0"/>
            </a:br>
            <a:r>
              <a:rPr lang="pt-BR" sz="2400" b="1" dirty="0" smtClean="0"/>
              <a:t>Foi vítima de trabalho escravo em Alagoas e no Mato Grosso.</a:t>
            </a:r>
            <a:endParaRPr lang="pt-BR" sz="2400" dirty="0"/>
          </a:p>
        </p:txBody>
      </p:sp>
    </p:spTree>
  </p:cSld>
  <p:clrMapOvr>
    <a:masterClrMapping/>
  </p:clrMapOvr>
  <p:transition advTm="20592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ctrTitle"/>
          </p:nvPr>
        </p:nvSpPr>
        <p:spPr>
          <a:xfrm>
            <a:off x="0" y="214290"/>
            <a:ext cx="8929718" cy="1470025"/>
          </a:xfrm>
        </p:spPr>
        <p:txBody>
          <a:bodyPr/>
          <a:lstStyle/>
          <a:p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>Imediatamente se engajou na luta pela terra, da qual não saiu mais. Virou militante da reforma agrária, dirigente do MST,  referência como produtor </a:t>
            </a:r>
            <a:r>
              <a:rPr lang="pt-BR" sz="2400" dirty="0" err="1" smtClean="0"/>
              <a:t>agroecológico</a:t>
            </a:r>
            <a:r>
              <a:rPr lang="pt-BR" sz="2400" dirty="0" smtClean="0"/>
              <a:t>. </a:t>
            </a:r>
            <a:br>
              <a:rPr lang="pt-BR" sz="2400" dirty="0" smtClean="0"/>
            </a:br>
            <a:r>
              <a:rPr lang="pt-BR" sz="2400" dirty="0" smtClean="0"/>
              <a:t/>
            </a:r>
            <a:br>
              <a:rPr lang="pt-BR" sz="2400" dirty="0" smtClean="0"/>
            </a:br>
            <a:endParaRPr lang="pt-BR" sz="2400" dirty="0" smtClean="0"/>
          </a:p>
        </p:txBody>
      </p:sp>
      <p:pic>
        <p:nvPicPr>
          <p:cNvPr id="4" name="Imagem 3" descr="164470_476791879048254_1012301511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66" y="1285860"/>
            <a:ext cx="3071834" cy="3071834"/>
          </a:xfrm>
          <a:prstGeom prst="rect">
            <a:avLst/>
          </a:prstGeom>
        </p:spPr>
      </p:pic>
      <p:pic>
        <p:nvPicPr>
          <p:cNvPr id="6" name="Imagem 5" descr="DSC029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74372"/>
            <a:ext cx="6072198" cy="4626461"/>
          </a:xfrm>
          <a:prstGeom prst="rect">
            <a:avLst/>
          </a:prstGeom>
        </p:spPr>
      </p:pic>
      <p:pic>
        <p:nvPicPr>
          <p:cNvPr id="15" name="Imagem 12" descr="533573_416009751810975_151534042_n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4327452"/>
            <a:ext cx="3071802" cy="2530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6068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ctrTitle"/>
          </p:nvPr>
        </p:nvSpPr>
        <p:spPr>
          <a:xfrm>
            <a:off x="0" y="2928934"/>
            <a:ext cx="9144000" cy="1470025"/>
          </a:xfrm>
        </p:spPr>
        <p:txBody>
          <a:bodyPr/>
          <a:lstStyle/>
          <a:p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 smtClean="0"/>
              <a:t>Participou da organização de inúmeras ocupações no estado do Rio de Janeiro, sobretudo em Campos e foi um incansável lutador pelos direitos dos trabalhadores e pelo desenvolvimento dos assentamentos. </a:t>
            </a:r>
            <a:br>
              <a:rPr lang="pt-BR" sz="2800" dirty="0" smtClean="0"/>
            </a:b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 smtClean="0"/>
              <a:t/>
            </a:r>
            <a:br>
              <a:rPr lang="pt-BR" sz="2800" dirty="0" smtClean="0"/>
            </a:br>
            <a:endParaRPr lang="pt-BR" sz="2800" dirty="0" smtClean="0"/>
          </a:p>
        </p:txBody>
      </p:sp>
      <p:pic>
        <p:nvPicPr>
          <p:cNvPr id="6" name="Imagem 5" descr="DSC029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4286256"/>
            <a:ext cx="3428991" cy="2571743"/>
          </a:xfrm>
          <a:prstGeom prst="rect">
            <a:avLst/>
          </a:prstGeom>
        </p:spPr>
      </p:pic>
      <p:pic>
        <p:nvPicPr>
          <p:cNvPr id="11" name="Imagem 5" descr="37084_568702153159613_863455205_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0"/>
            <a:ext cx="3286148" cy="2464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m 11" descr="DSC0319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3570" y="4286256"/>
            <a:ext cx="3428992" cy="2571745"/>
          </a:xfrm>
          <a:prstGeom prst="rect">
            <a:avLst/>
          </a:prstGeom>
        </p:spPr>
      </p:pic>
      <p:pic>
        <p:nvPicPr>
          <p:cNvPr id="5" name="Imagem 4" descr="DSC0296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57884" y="0"/>
            <a:ext cx="3286116" cy="2464586"/>
          </a:xfrm>
          <a:prstGeom prst="rect">
            <a:avLst/>
          </a:prstGeom>
        </p:spPr>
      </p:pic>
      <p:pic>
        <p:nvPicPr>
          <p:cNvPr id="4" name="Imagem 3" descr="DSC0293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1" y="0"/>
            <a:ext cx="3286117" cy="2464588"/>
          </a:xfrm>
          <a:prstGeom prst="rect">
            <a:avLst/>
          </a:prstGeom>
        </p:spPr>
      </p:pic>
    </p:spTree>
  </p:cSld>
  <p:clrMapOvr>
    <a:masterClrMapping/>
  </p:clrMapOvr>
  <p:transition advTm="20171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000240"/>
          </a:xfrm>
        </p:spPr>
        <p:txBody>
          <a:bodyPr/>
          <a:lstStyle/>
          <a:p>
            <a:r>
              <a:rPr lang="pt-BR" sz="2800" dirty="0" smtClean="0"/>
              <a:t>Como ele mesmo disse em depoimento a um livro que trata do trabalho escravo contemporâneo no Brasil: “Que chore o latifundiário e dêem risadas as famílias brasileiras” </a:t>
            </a:r>
            <a:br>
              <a:rPr lang="pt-BR" sz="2800" dirty="0" smtClean="0"/>
            </a:br>
            <a:endParaRPr lang="pt-BR" sz="2800" dirty="0" smtClean="0"/>
          </a:p>
        </p:txBody>
      </p:sp>
      <p:pic>
        <p:nvPicPr>
          <p:cNvPr id="5" name="Imagem 9" descr="311157_527626807267148_1236122442_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400052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m 14" descr="557760_527623057267523_731590439_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7" y="3000372"/>
            <a:ext cx="5143503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6583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71794" y="928670"/>
            <a:ext cx="6400800" cy="1752600"/>
          </a:xfrm>
        </p:spPr>
        <p:txBody>
          <a:bodyPr rtlCol="0">
            <a:noAutofit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200" b="1" dirty="0" smtClean="0"/>
              <a:t>Tenho recolhido estas balas</a:t>
            </a:r>
            <a:br>
              <a:rPr lang="pt-BR" sz="2200" b="1" dirty="0" smtClean="0"/>
            </a:br>
            <a:r>
              <a:rPr lang="pt-BR" sz="2200" b="1" dirty="0" smtClean="0"/>
              <a:t>para seguir a luta</a:t>
            </a:r>
            <a:br>
              <a:rPr lang="pt-BR" sz="2200" b="1" dirty="0" smtClean="0"/>
            </a:br>
            <a:r>
              <a:rPr lang="pt-BR" sz="2200" b="1" dirty="0" smtClean="0"/>
              <a:t>pelas costas reconheci esses tiros</a:t>
            </a:r>
            <a:br>
              <a:rPr lang="pt-BR" sz="2200" b="1" dirty="0" smtClean="0"/>
            </a:br>
            <a:r>
              <a:rPr lang="pt-BR" sz="2200" b="1" dirty="0" smtClean="0"/>
              <a:t>que somente golpearam meu corpo</a:t>
            </a:r>
            <a:br>
              <a:rPr lang="pt-BR" sz="2200" b="1" dirty="0" smtClean="0"/>
            </a:br>
            <a:r>
              <a:rPr lang="pt-BR" sz="2200" b="1" dirty="0" smtClean="0"/>
              <a:t>minha alma segue vigilante</a:t>
            </a:r>
            <a:br>
              <a:rPr lang="pt-BR" sz="2200" b="1" dirty="0" smtClean="0"/>
            </a:br>
            <a:r>
              <a:rPr lang="pt-BR" sz="2200" b="1" dirty="0" smtClean="0"/>
              <a:t>no coração mesmo do povo</a:t>
            </a:r>
            <a:br>
              <a:rPr lang="pt-BR" sz="2200" b="1" dirty="0" smtClean="0"/>
            </a:br>
            <a:endParaRPr lang="pt-BR" sz="2200" b="1" dirty="0" smtClean="0"/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200" b="1" dirty="0" smtClean="0"/>
              <a:t/>
            </a:r>
            <a:br>
              <a:rPr lang="pt-BR" sz="2200" b="1" dirty="0" smtClean="0"/>
            </a:br>
            <a:r>
              <a:rPr lang="pt-BR" sz="2200" b="1" dirty="0" smtClean="0"/>
              <a:t>He </a:t>
            </a:r>
            <a:r>
              <a:rPr lang="pt-BR" sz="2200" b="1" dirty="0" err="1" smtClean="0"/>
              <a:t>recogido</a:t>
            </a:r>
            <a:r>
              <a:rPr lang="pt-BR" sz="2200" b="1" dirty="0" smtClean="0"/>
              <a:t> estas balas</a:t>
            </a:r>
            <a:br>
              <a:rPr lang="pt-BR" sz="2200" b="1" dirty="0" smtClean="0"/>
            </a:br>
            <a:r>
              <a:rPr lang="pt-BR" sz="2200" b="1" dirty="0" smtClean="0"/>
              <a:t>para seguir </a:t>
            </a:r>
            <a:r>
              <a:rPr lang="pt-BR" sz="2200" b="1" dirty="0" err="1" smtClean="0"/>
              <a:t>la</a:t>
            </a:r>
            <a:r>
              <a:rPr lang="pt-BR" sz="2200" b="1" dirty="0" smtClean="0"/>
              <a:t> </a:t>
            </a:r>
            <a:r>
              <a:rPr lang="pt-BR" sz="2200" b="1" dirty="0" err="1" smtClean="0"/>
              <a:t>lucha</a:t>
            </a:r>
            <a:r>
              <a:rPr lang="pt-BR" sz="2200" b="1" dirty="0" smtClean="0"/>
              <a:t/>
            </a:r>
            <a:br>
              <a:rPr lang="pt-BR" sz="2200" b="1" dirty="0" smtClean="0"/>
            </a:br>
            <a:r>
              <a:rPr lang="pt-BR" sz="2200" b="1" dirty="0" smtClean="0"/>
              <a:t>por </a:t>
            </a:r>
            <a:r>
              <a:rPr lang="pt-BR" sz="2200" b="1" dirty="0" err="1" smtClean="0"/>
              <a:t>la</a:t>
            </a:r>
            <a:r>
              <a:rPr lang="pt-BR" sz="2200" b="1" dirty="0" smtClean="0"/>
              <a:t> espalda </a:t>
            </a:r>
            <a:r>
              <a:rPr lang="pt-BR" sz="2200" b="1" dirty="0" err="1" smtClean="0"/>
              <a:t>reconocí</a:t>
            </a:r>
            <a:r>
              <a:rPr lang="pt-BR" sz="2200" b="1" dirty="0" smtClean="0"/>
              <a:t> </a:t>
            </a:r>
            <a:r>
              <a:rPr lang="pt-BR" sz="2200" b="1" dirty="0" err="1" smtClean="0"/>
              <a:t>esos</a:t>
            </a:r>
            <a:r>
              <a:rPr lang="pt-BR" sz="2200" b="1" dirty="0" smtClean="0"/>
              <a:t> tiros</a:t>
            </a:r>
            <a:br>
              <a:rPr lang="pt-BR" sz="2200" b="1" dirty="0" smtClean="0"/>
            </a:br>
            <a:r>
              <a:rPr lang="pt-BR" sz="2200" b="1" dirty="0" smtClean="0"/>
              <a:t>que </a:t>
            </a:r>
            <a:r>
              <a:rPr lang="pt-BR" sz="2200" b="1" dirty="0" err="1" smtClean="0"/>
              <a:t>sólo</a:t>
            </a:r>
            <a:r>
              <a:rPr lang="pt-BR" sz="2200" b="1" dirty="0" smtClean="0"/>
              <a:t> </a:t>
            </a:r>
            <a:r>
              <a:rPr lang="pt-BR" sz="2200" b="1" dirty="0" err="1" smtClean="0"/>
              <a:t>golpearon</a:t>
            </a:r>
            <a:r>
              <a:rPr lang="pt-BR" sz="2200" b="1" dirty="0" smtClean="0"/>
              <a:t> mi </a:t>
            </a:r>
            <a:r>
              <a:rPr lang="pt-BR" sz="2200" b="1" dirty="0" err="1" smtClean="0"/>
              <a:t>cuerpo</a:t>
            </a:r>
            <a:r>
              <a:rPr lang="pt-BR" sz="2200" b="1" dirty="0" smtClean="0"/>
              <a:t/>
            </a:r>
            <a:br>
              <a:rPr lang="pt-BR" sz="2200" b="1" dirty="0" smtClean="0"/>
            </a:br>
            <a:r>
              <a:rPr lang="pt-BR" sz="2200" b="1" dirty="0" smtClean="0"/>
              <a:t>mi alma </a:t>
            </a:r>
            <a:r>
              <a:rPr lang="pt-BR" sz="2200" b="1" dirty="0" err="1" smtClean="0"/>
              <a:t>sigue</a:t>
            </a:r>
            <a:r>
              <a:rPr lang="pt-BR" sz="2200" b="1" dirty="0" smtClean="0"/>
              <a:t> vigilante</a:t>
            </a:r>
            <a:br>
              <a:rPr lang="pt-BR" sz="2200" b="1" dirty="0" smtClean="0"/>
            </a:br>
            <a:r>
              <a:rPr lang="pt-BR" sz="2200" b="1" dirty="0" smtClean="0"/>
              <a:t>desde </a:t>
            </a:r>
            <a:r>
              <a:rPr lang="pt-BR" sz="2200" b="1" dirty="0" err="1" smtClean="0"/>
              <a:t>el</a:t>
            </a:r>
            <a:r>
              <a:rPr lang="pt-BR" sz="2200" b="1" dirty="0" smtClean="0"/>
              <a:t> </a:t>
            </a:r>
            <a:r>
              <a:rPr lang="pt-BR" sz="2200" b="1" dirty="0" err="1" smtClean="0"/>
              <a:t>corazón</a:t>
            </a:r>
            <a:r>
              <a:rPr lang="pt-BR" sz="2200" b="1" dirty="0" smtClean="0"/>
              <a:t> </a:t>
            </a:r>
            <a:r>
              <a:rPr lang="pt-BR" sz="2200" b="1" dirty="0" err="1" smtClean="0"/>
              <a:t>mismo</a:t>
            </a:r>
            <a:r>
              <a:rPr lang="pt-BR" sz="2200" b="1" dirty="0" smtClean="0"/>
              <a:t> </a:t>
            </a:r>
            <a:r>
              <a:rPr lang="pt-BR" sz="2200" b="1" dirty="0" err="1" smtClean="0"/>
              <a:t>del</a:t>
            </a:r>
            <a:r>
              <a:rPr lang="pt-BR" sz="2200" b="1" dirty="0" smtClean="0"/>
              <a:t> </a:t>
            </a:r>
            <a:r>
              <a:rPr lang="pt-BR" sz="2200" b="1" dirty="0" err="1" smtClean="0"/>
              <a:t>pueblo</a:t>
            </a:r>
            <a:endParaRPr lang="pt-BR" sz="2200" b="1" dirty="0" smtClean="0"/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200" b="1" dirty="0" smtClean="0"/>
              <a:t>Julio </a:t>
            </a:r>
            <a:r>
              <a:rPr lang="pt-BR" sz="2200" b="1" dirty="0" err="1" smtClean="0"/>
              <a:t>Suárez</a:t>
            </a:r>
            <a:r>
              <a:rPr lang="pt-BR" sz="2200" b="1" dirty="0" smtClean="0"/>
              <a:t> Miranda</a:t>
            </a:r>
          </a:p>
        </p:txBody>
      </p:sp>
      <p:pic>
        <p:nvPicPr>
          <p:cNvPr id="5" name="Imagem 4" descr="DSC032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1558424"/>
            <a:ext cx="4857753" cy="3727964"/>
          </a:xfrm>
          <a:prstGeom prst="rect">
            <a:avLst/>
          </a:prstGeom>
        </p:spPr>
      </p:pic>
    </p:spTree>
  </p:cSld>
  <p:clrMapOvr>
    <a:masterClrMapping/>
  </p:clrMapOvr>
  <p:transition advTm="239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71438" y="244463"/>
            <a:ext cx="8929718" cy="1470025"/>
          </a:xfrm>
        </p:spPr>
        <p:txBody>
          <a:bodyPr/>
          <a:lstStyle/>
          <a:p>
            <a:r>
              <a:rPr lang="pt-BR" sz="7200" b="1" dirty="0" smtClean="0"/>
              <a:t>Companheiro Cícero...</a:t>
            </a:r>
            <a:br>
              <a:rPr lang="pt-BR" sz="7200" b="1" dirty="0" smtClean="0"/>
            </a:br>
            <a:r>
              <a:rPr lang="pt-BR" sz="7200" b="1" dirty="0" smtClean="0"/>
              <a:t>PRESENTE</a:t>
            </a:r>
            <a:endParaRPr lang="pt-BR" sz="7200" b="1" dirty="0"/>
          </a:p>
        </p:txBody>
      </p:sp>
      <p:pic>
        <p:nvPicPr>
          <p:cNvPr id="6" name="Imagem 5" descr="DSC029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2196695"/>
            <a:ext cx="6215106" cy="4661329"/>
          </a:xfrm>
          <a:prstGeom prst="rect">
            <a:avLst/>
          </a:prstGeom>
        </p:spPr>
      </p:pic>
    </p:spTree>
  </p:cSld>
  <p:clrMapOvr>
    <a:masterClrMapping/>
  </p:clrMapOvr>
  <p:transition advTm="17675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76</Words>
  <Application>Microsoft Office PowerPoint</Application>
  <PresentationFormat>Apresentação na tela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8" baseType="lpstr">
      <vt:lpstr>Tema do Office</vt:lpstr>
      <vt:lpstr>Cícero Guedes dos Santos, o Cícero do Zumbi 1962 - 2013   </vt:lpstr>
      <vt:lpstr>Cícero Guedes dos Santos,  o Cícero do Zumbi, nasceu em  Alagoas em 1962. </vt:lpstr>
      <vt:lpstr> Imediatamente se engajou na luta pela terra, da qual não saiu mais. Virou militante da reforma agrária, dirigente do MST,  referência como produtor agroecológico.   </vt:lpstr>
      <vt:lpstr>  Participou da organização de inúmeras ocupações no estado do Rio de Janeiro, sobretudo em Campos e foi um incansável lutador pelos direitos dos trabalhadores e pelo desenvolvimento dos assentamentos.    </vt:lpstr>
      <vt:lpstr>Como ele mesmo disse em depoimento a um livro que trata do trabalho escravo contemporâneo no Brasil: “Que chore o latifundiário e dêem risadas as famílias brasileiras”  </vt:lpstr>
      <vt:lpstr>Slide 6</vt:lpstr>
      <vt:lpstr>Companheiro Cícero... PRESENTE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Cícero Guedes dos Santos, o Cícero do Zumbi 1962 - 2013</dc:title>
  <dc:creator>Convidado</dc:creator>
  <cp:lastModifiedBy>Convidado</cp:lastModifiedBy>
  <cp:revision>22</cp:revision>
  <dcterms:created xsi:type="dcterms:W3CDTF">2013-01-27T10:02:15Z</dcterms:created>
  <dcterms:modified xsi:type="dcterms:W3CDTF">2013-01-31T16:38:59Z</dcterms:modified>
</cp:coreProperties>
</file>